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19D1-0639-4DF4-A702-6C96885FDC73}" type="datetimeFigureOut">
              <a:rPr lang="zh-CN" altLang="en-US" smtClean="0"/>
              <a:t>2022-4-8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1F7F-6E55-450B-A26E-7581D4363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773" y="0"/>
            <a:ext cx="4902079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271773" y="1194323"/>
            <a:ext cx="4966304" cy="887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3100"/>
              </a:lnSpc>
            </a:pPr>
            <a:r>
              <a:rPr lang="zh-CN" altLang="en-US" sz="2400" b="1" spc="400" smtClean="0">
                <a:solidFill>
                  <a:srgbClr val="013297"/>
                </a:solidFill>
                <a:latin typeface="方正综艺简体" panose="02010601030101010101" charset="-122"/>
                <a:ea typeface="方正综艺简体" panose="02010601030101010101" charset="-122"/>
              </a:rPr>
              <a:t>创新</a:t>
            </a:r>
            <a:r>
              <a:rPr lang="zh-CN" altLang="en-US" sz="2400" b="1" spc="400" smtClean="0">
                <a:solidFill>
                  <a:srgbClr val="013297"/>
                </a:solidFill>
                <a:latin typeface="方正综艺简体" panose="02010601030101010101" charset="-122"/>
                <a:ea typeface="方正综艺简体" panose="02010601030101010101" charset="-122"/>
              </a:rPr>
              <a:t>创业大</a:t>
            </a:r>
            <a:r>
              <a:rPr lang="zh-CN" altLang="en-US" sz="2400" b="1" spc="400" dirty="0" smtClean="0">
                <a:solidFill>
                  <a:srgbClr val="013297"/>
                </a:solidFill>
                <a:latin typeface="方正综艺简体" panose="02010601030101010101" charset="-122"/>
                <a:ea typeface="方正综艺简体" panose="02010601030101010101" charset="-122"/>
              </a:rPr>
              <a:t>讲堂</a:t>
            </a:r>
            <a:endParaRPr lang="en-US" altLang="zh-CN" sz="2400" b="1" spc="400" dirty="0" smtClean="0">
              <a:solidFill>
                <a:srgbClr val="013297"/>
              </a:solidFill>
              <a:latin typeface="方正综艺简体" panose="02010601030101010101" charset="-122"/>
              <a:ea typeface="方正综艺简体" panose="02010601030101010101" charset="-122"/>
            </a:endParaRPr>
          </a:p>
          <a:p>
            <a:pPr algn="ctr">
              <a:lnSpc>
                <a:spcPts val="3100"/>
              </a:lnSpc>
            </a:pPr>
            <a:r>
              <a:rPr lang="en-US" altLang="zh-CN" b="1" dirty="0" smtClean="0">
                <a:solidFill>
                  <a:srgbClr val="013297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——</a:t>
            </a:r>
            <a:r>
              <a:rPr lang="zh-CN" altLang="en-US" b="1" dirty="0" smtClean="0">
                <a:solidFill>
                  <a:srgbClr val="013297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高新企业进校园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498574" y="1904391"/>
            <a:ext cx="4631591" cy="2067233"/>
          </a:xfrm>
        </p:spPr>
        <p:txBody>
          <a:bodyPr wrap="none">
            <a:noAutofit/>
          </a:bodyPr>
          <a:lstStyle/>
          <a:p>
            <a:pPr>
              <a:lnSpc>
                <a:spcPts val="2200"/>
              </a:lnSpc>
            </a:pPr>
            <a:r>
              <a:rPr lang="zh-CN" altLang="en-US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主      题：大学生活与人生奋斗</a:t>
            </a:r>
            <a: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/>
            </a:r>
            <a:b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</a:br>
            <a:r>
              <a:rPr lang="zh-CN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主讲</a:t>
            </a:r>
            <a:r>
              <a:rPr lang="zh-CN" altLang="en-US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专家：俞敏洪</a:t>
            </a:r>
            <a:r>
              <a:rPr lang="zh-CN" altLang="zh-CN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/>
            </a:r>
            <a:br>
              <a:rPr lang="zh-CN" altLang="zh-CN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</a:br>
            <a:r>
              <a:rPr lang="zh-CN" altLang="zh-CN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讲座时间</a:t>
            </a:r>
            <a:r>
              <a:rPr lang="zh-CN" altLang="en-US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：</a:t>
            </a:r>
            <a: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2011</a:t>
            </a:r>
            <a:r>
              <a:rPr lang="zh-CN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年</a:t>
            </a:r>
            <a: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12</a:t>
            </a:r>
            <a:r>
              <a:rPr lang="zh-CN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月</a:t>
            </a:r>
            <a: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20</a:t>
            </a:r>
            <a:r>
              <a:rPr lang="zh-CN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日</a:t>
            </a:r>
            <a:r>
              <a:rPr lang="zh-CN" altLang="zh-CN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（周</a:t>
            </a:r>
            <a:r>
              <a:rPr lang="zh-CN" altLang="en-US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二</a:t>
            </a:r>
            <a:r>
              <a:rPr lang="zh-CN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）</a:t>
            </a:r>
            <a:r>
              <a:rPr lang="zh-CN" altLang="en-US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下午</a:t>
            </a:r>
            <a: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18:30</a:t>
            </a:r>
            <a:r>
              <a:rPr lang="zh-CN" altLang="zh-CN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/>
            </a:r>
            <a:br>
              <a:rPr lang="zh-CN" altLang="zh-CN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</a:br>
            <a:r>
              <a:rPr lang="zh-CN" altLang="zh-CN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讲座地点</a:t>
            </a:r>
            <a:r>
              <a:rPr lang="zh-CN" altLang="en-US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：中国人民大学世纪馆</a:t>
            </a:r>
            <a: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/>
            </a:r>
            <a:b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</a:br>
            <a:r>
              <a:rPr lang="zh-CN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主办</a:t>
            </a:r>
            <a:r>
              <a:rPr lang="zh-CN" altLang="zh-CN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单位</a:t>
            </a:r>
            <a:r>
              <a:rPr lang="zh-CN" altLang="en-US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：大学生就业创业中心</a:t>
            </a:r>
            <a: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/>
            </a:r>
            <a:br>
              <a:rPr lang="en-US" altLang="zh-CN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</a:br>
            <a:r>
              <a:rPr lang="zh-CN" altLang="en-US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专家</a:t>
            </a:r>
            <a:r>
              <a:rPr lang="zh-CN" altLang="zh-CN" sz="1400" spc="150" dirty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简介</a:t>
            </a:r>
            <a:r>
              <a:rPr lang="zh-CN" altLang="en-US" sz="1400" spc="150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：</a:t>
            </a:r>
            <a:endParaRPr lang="zh-CN" altLang="en-US" sz="1400" spc="150" dirty="0">
              <a:solidFill>
                <a:srgbClr val="000000"/>
              </a:solidFill>
              <a:latin typeface="Times New Roman" panose="02020603050405020304" pitchFamily="18" charset="0"/>
              <a:ea typeface="方正综艺简体" panose="02010601030101010101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54887" y="3971624"/>
            <a:ext cx="4675278" cy="19274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 </a:t>
            </a:r>
            <a:r>
              <a:rPr lang="zh-CN" altLang="en-US" sz="1050" dirty="0" smtClean="0"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     </a:t>
            </a:r>
            <a:r>
              <a:rPr lang="zh-CN" altLang="en-US" sz="1050" dirty="0">
                <a:ea typeface="方正综艺简体" panose="02010601030101010101"/>
              </a:rPr>
              <a:t> </a:t>
            </a:r>
            <a:r>
              <a:rPr lang="en-US" altLang="zh-CN" sz="1050" dirty="0">
                <a:ea typeface="方正综艺简体" panose="02010601030101010101"/>
              </a:rPr>
              <a:t> </a:t>
            </a:r>
            <a:r>
              <a:rPr lang="en-US" altLang="zh-CN" sz="1050" dirty="0" smtClean="0">
                <a:ea typeface="方正综艺简体" panose="02010601030101010101"/>
              </a:rPr>
              <a:t>                          </a:t>
            </a:r>
            <a:r>
              <a:rPr lang="zh-CN" altLang="en-US" sz="1200" dirty="0" smtClean="0">
                <a:ea typeface="方正综艺简体" panose="02010601030101010101"/>
              </a:rPr>
              <a:t>俞敏洪</a:t>
            </a:r>
            <a:r>
              <a:rPr lang="zh-CN" altLang="en-US" sz="1200" dirty="0">
                <a:ea typeface="方正综艺简体" panose="02010601030101010101"/>
              </a:rPr>
              <a:t>，</a:t>
            </a:r>
            <a:r>
              <a:rPr lang="en-US" altLang="zh-CN" sz="1200" dirty="0">
                <a:ea typeface="方正综艺简体" panose="02010601030101010101"/>
              </a:rPr>
              <a:t>1962</a:t>
            </a:r>
            <a:r>
              <a:rPr lang="zh-CN" altLang="en-US" sz="1200" dirty="0">
                <a:ea typeface="方正综艺简体" panose="02010601030101010101"/>
              </a:rPr>
              <a:t>年</a:t>
            </a:r>
            <a:r>
              <a:rPr lang="en-US" altLang="zh-CN" sz="1200" dirty="0">
                <a:ea typeface="方正综艺简体" panose="02010601030101010101"/>
              </a:rPr>
              <a:t>9</a:t>
            </a:r>
            <a:r>
              <a:rPr lang="zh-CN" altLang="en-US" sz="1200" dirty="0">
                <a:ea typeface="方正综艺简体" panose="02010601030101010101"/>
              </a:rPr>
              <a:t>月</a:t>
            </a:r>
            <a:r>
              <a:rPr lang="en-US" altLang="zh-CN" sz="1200" dirty="0">
                <a:ea typeface="方正综艺简体" panose="02010601030101010101"/>
              </a:rPr>
              <a:t>4</a:t>
            </a:r>
            <a:r>
              <a:rPr lang="zh-CN" altLang="en-US" sz="1200" dirty="0">
                <a:ea typeface="方正综艺简体" panose="02010601030101010101"/>
              </a:rPr>
              <a:t>日出生于江苏省</a:t>
            </a:r>
            <a:r>
              <a:rPr lang="zh-CN" altLang="en-US" sz="1200" dirty="0" smtClean="0">
                <a:ea typeface="方正综艺简体" panose="02010601030101010101"/>
              </a:rPr>
              <a:t>江阴市夏港街</a:t>
            </a:r>
            <a:endParaRPr lang="en-US" altLang="zh-CN" sz="1200" dirty="0" smtClean="0">
              <a:ea typeface="方正综艺简体" panose="02010601030101010101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ea typeface="方正综艺简体" panose="02010601030101010101"/>
              </a:rPr>
              <a:t> </a:t>
            </a:r>
            <a:r>
              <a:rPr lang="en-US" altLang="zh-CN" sz="1200" dirty="0" smtClean="0">
                <a:ea typeface="方正综艺简体" panose="02010601030101010101"/>
              </a:rPr>
              <a:t>                       </a:t>
            </a:r>
            <a:r>
              <a:rPr lang="zh-CN" altLang="en-US" sz="1200" dirty="0" smtClean="0">
                <a:ea typeface="方正综艺简体" panose="02010601030101010101"/>
              </a:rPr>
              <a:t>道 ，新东方教育集  团创始人，英语教学与管理专家。</a:t>
            </a:r>
            <a:endParaRPr lang="en-US" altLang="zh-CN" sz="1200" dirty="0" smtClean="0">
              <a:ea typeface="方正综艺简体" panose="02010601030101010101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200" dirty="0" smtClean="0">
                <a:ea typeface="方正综艺简体" panose="02010601030101010101"/>
              </a:rPr>
              <a:t>                       担任新东方教育集团董事长、洪泰基金联合创始人、中</a:t>
            </a:r>
            <a:r>
              <a:rPr lang="en-US" altLang="zh-CN" sz="1200" dirty="0" smtClean="0">
                <a:ea typeface="方正综艺简体" panose="02010601030101010101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 smtClean="0">
                <a:ea typeface="方正综艺简体" panose="02010601030101010101"/>
              </a:rPr>
              <a:t>  国青年</a:t>
            </a:r>
            <a:r>
              <a:rPr lang="zh-CN" altLang="en-US" sz="1200" dirty="0">
                <a:ea typeface="方正综艺简体" panose="02010601030101010101"/>
              </a:rPr>
              <a:t>企业家协会副会长、中华全国青年联合会</a:t>
            </a:r>
            <a:r>
              <a:rPr lang="zh-CN" altLang="en-US" sz="1200" dirty="0" smtClean="0">
                <a:ea typeface="方正综艺简体" panose="02010601030101010101"/>
              </a:rPr>
              <a:t>委员等职</a:t>
            </a:r>
            <a:r>
              <a:rPr lang="zh-CN" altLang="en-US" sz="1200" dirty="0">
                <a:ea typeface="方正综艺简体" panose="02010601030101010101"/>
              </a:rPr>
              <a:t>。</a:t>
            </a:r>
            <a:r>
              <a:rPr lang="zh-CN" altLang="en-US" sz="1200" dirty="0" smtClean="0"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 </a:t>
            </a:r>
            <a:endParaRPr lang="en-US" altLang="zh-CN" sz="1200" dirty="0" smtClean="0">
              <a:latin typeface="Times New Roman" panose="02020603050405020304" pitchFamily="18" charset="0"/>
              <a:ea typeface="方正综艺简体" panose="02010601030101010101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050" dirty="0"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 </a:t>
            </a:r>
            <a:r>
              <a:rPr lang="en-US" altLang="zh-CN" sz="1050" dirty="0" smtClean="0"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                 </a:t>
            </a:r>
            <a:r>
              <a:rPr lang="zh-CN" altLang="en-US" sz="1050" dirty="0" smtClean="0">
                <a:latin typeface="Times New Roman" panose="02020603050405020304" pitchFamily="18" charset="0"/>
                <a:ea typeface="方正综艺简体" panose="02010601030101010101"/>
                <a:cs typeface="Times New Roman" panose="02020603050405020304" pitchFamily="18" charset="0"/>
              </a:rPr>
              <a:t> </a:t>
            </a:r>
            <a:endParaRPr lang="en-US" altLang="zh-CN" sz="1050" dirty="0" smtClean="0">
              <a:latin typeface="Times New Roman" panose="02020603050405020304" pitchFamily="18" charset="0"/>
              <a:ea typeface="方正综艺简体" panose="02010601030101010101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1050" dirty="0">
              <a:latin typeface="Times New Roman" panose="02020603050405020304" pitchFamily="18" charset="0"/>
              <a:ea typeface="方正综艺简体" panose="02010601030101010101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1050" dirty="0" smtClean="0">
              <a:latin typeface="Times New Roman" panose="02020603050405020304" pitchFamily="18" charset="0"/>
              <a:ea typeface="方正综艺简体" panose="02010601030101010101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832" y="3061221"/>
            <a:ext cx="747422" cy="735558"/>
          </a:xfrm>
          <a:prstGeom prst="rect">
            <a:avLst/>
          </a:prstGeom>
        </p:spPr>
      </p:pic>
      <p:pic>
        <p:nvPicPr>
          <p:cNvPr id="3" name="图片 2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654929" y="3971624"/>
            <a:ext cx="766182" cy="92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122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方正综艺简体</vt:lpstr>
      <vt:lpstr>幼圆</vt:lpstr>
      <vt:lpstr>Arial</vt:lpstr>
      <vt:lpstr>Times New Roman</vt:lpstr>
      <vt:lpstr>Office 主题​​</vt:lpstr>
      <vt:lpstr>主      题：大学生活与人生奋斗 主讲专家：俞敏洪 讲座时间：2011年12月20日（周二）下午18:30 讲座地点：中国人民大学世纪馆 主办单位：大学生就业创业中心 专家简介：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cyyjy02</dc:creator>
  <cp:lastModifiedBy>lenovo</cp:lastModifiedBy>
  <cp:revision>78</cp:revision>
  <cp:lastPrinted>2022-03-22T08:30:22Z</cp:lastPrinted>
  <dcterms:created xsi:type="dcterms:W3CDTF">2021-11-22T08:04:00Z</dcterms:created>
  <dcterms:modified xsi:type="dcterms:W3CDTF">2022-04-08T01:53:11Z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69624D2FE67C47C6BFCE04F111649D2C</vt:lpwstr>
  </property>
  <property fmtid="{D5CDD505-2E9C-101B-9397-08002B2CF9AE}" pid="3" name="KSOProductBuildVer">
    <vt:lpwstr>2052-11.1.0.11194</vt:lpwstr>
  </property>
</Properties>
</file>